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8" r:id="rId6"/>
    <p:sldId id="271" r:id="rId7"/>
    <p:sldId id="269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0E2EB-1776-45D1-9BF1-AD75359FEDDD}" v="14" dt="2023-09-05T13:03:46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033" autoAdjust="0"/>
  </p:normalViewPr>
  <p:slideViewPr>
    <p:cSldViewPr snapToGrid="0" showGuides="1">
      <p:cViewPr varScale="1">
        <p:scale>
          <a:sx n="75" d="100"/>
          <a:sy n="75" d="100"/>
        </p:scale>
        <p:origin x="90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5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s Jacevics" userId="1dd401ca72a523ce" providerId="LiveId" clId="{A080E2EB-1776-45D1-9BF1-AD75359FEDDD}"/>
    <pc:docChg chg="undo custSel addSld delSld modSld sldOrd">
      <pc:chgData name="Kristians Jacevics" userId="1dd401ca72a523ce" providerId="LiveId" clId="{A080E2EB-1776-45D1-9BF1-AD75359FEDDD}" dt="2023-09-05T13:05:34.059" v="732" actId="1076"/>
      <pc:docMkLst>
        <pc:docMk/>
      </pc:docMkLst>
      <pc:sldChg chg="addSp modSp mod">
        <pc:chgData name="Kristians Jacevics" userId="1dd401ca72a523ce" providerId="LiveId" clId="{A080E2EB-1776-45D1-9BF1-AD75359FEDDD}" dt="2023-09-05T12:46:45.433" v="560" actId="113"/>
        <pc:sldMkLst>
          <pc:docMk/>
          <pc:sldMk cId="642137850" sldId="256"/>
        </pc:sldMkLst>
        <pc:spChg chg="mod">
          <ac:chgData name="Kristians Jacevics" userId="1dd401ca72a523ce" providerId="LiveId" clId="{A080E2EB-1776-45D1-9BF1-AD75359FEDDD}" dt="2023-09-05T12:46:45.433" v="560" actId="113"/>
          <ac:spMkLst>
            <pc:docMk/>
            <pc:sldMk cId="642137850" sldId="256"/>
            <ac:spMk id="2" creationId="{0BE3385A-57F2-5110-6E4D-ACDA166CC6FD}"/>
          </ac:spMkLst>
        </pc:spChg>
        <pc:spChg chg="mod">
          <ac:chgData name="Kristians Jacevics" userId="1dd401ca72a523ce" providerId="LiveId" clId="{A080E2EB-1776-45D1-9BF1-AD75359FEDDD}" dt="2023-09-05T09:45:54.136" v="30" actId="14100"/>
          <ac:spMkLst>
            <pc:docMk/>
            <pc:sldMk cId="642137850" sldId="256"/>
            <ac:spMk id="3" creationId="{64007277-2BC7-5CA7-DAE0-C0002D70FE00}"/>
          </ac:spMkLst>
        </pc:spChg>
        <pc:spChg chg="add mod">
          <ac:chgData name="Kristians Jacevics" userId="1dd401ca72a523ce" providerId="LiveId" clId="{A080E2EB-1776-45D1-9BF1-AD75359FEDDD}" dt="2023-09-05T09:46:12.664" v="83" actId="20577"/>
          <ac:spMkLst>
            <pc:docMk/>
            <pc:sldMk cId="642137850" sldId="256"/>
            <ac:spMk id="4" creationId="{4E485AF6-A399-58A5-BA38-1299F07D2529}"/>
          </ac:spMkLst>
        </pc:spChg>
      </pc:sldChg>
      <pc:sldChg chg="delSp modSp mod">
        <pc:chgData name="Kristians Jacevics" userId="1dd401ca72a523ce" providerId="LiveId" clId="{A080E2EB-1776-45D1-9BF1-AD75359FEDDD}" dt="2023-09-05T13:05:34.059" v="732" actId="1076"/>
        <pc:sldMkLst>
          <pc:docMk/>
          <pc:sldMk cId="697345376" sldId="257"/>
        </pc:sldMkLst>
        <pc:spChg chg="mod">
          <ac:chgData name="Kristians Jacevics" userId="1dd401ca72a523ce" providerId="LiveId" clId="{A080E2EB-1776-45D1-9BF1-AD75359FEDDD}" dt="2023-09-05T13:05:34.059" v="732" actId="1076"/>
          <ac:spMkLst>
            <pc:docMk/>
            <pc:sldMk cId="697345376" sldId="257"/>
            <ac:spMk id="2" creationId="{89568BB7-55E2-AB2B-64C7-6F03C7F033B7}"/>
          </ac:spMkLst>
        </pc:spChg>
        <pc:spChg chg="del mod">
          <ac:chgData name="Kristians Jacevics" userId="1dd401ca72a523ce" providerId="LiveId" clId="{A080E2EB-1776-45D1-9BF1-AD75359FEDDD}" dt="2023-09-05T13:05:25.265" v="730" actId="478"/>
          <ac:spMkLst>
            <pc:docMk/>
            <pc:sldMk cId="697345376" sldId="257"/>
            <ac:spMk id="3" creationId="{73F6CB04-B5FE-E2F2-5ABA-CD9DF4CAFA15}"/>
          </ac:spMkLst>
        </pc:spChg>
        <pc:spChg chg="del mod">
          <ac:chgData name="Kristians Jacevics" userId="1dd401ca72a523ce" providerId="LiveId" clId="{A080E2EB-1776-45D1-9BF1-AD75359FEDDD}" dt="2023-09-05T13:05:28.754" v="731" actId="478"/>
          <ac:spMkLst>
            <pc:docMk/>
            <pc:sldMk cId="697345376" sldId="257"/>
            <ac:spMk id="4" creationId="{EBBB32E5-3427-570D-5676-9734F1290EFD}"/>
          </ac:spMkLst>
        </pc:spChg>
        <pc:spChg chg="del">
          <ac:chgData name="Kristians Jacevics" userId="1dd401ca72a523ce" providerId="LiveId" clId="{A080E2EB-1776-45D1-9BF1-AD75359FEDDD}" dt="2023-09-05T12:53:38.602" v="632" actId="478"/>
          <ac:spMkLst>
            <pc:docMk/>
            <pc:sldMk cId="697345376" sldId="257"/>
            <ac:spMk id="5" creationId="{62ECA0BD-D8B7-044C-2927-4471EE6EEDA0}"/>
          </ac:spMkLst>
        </pc:spChg>
        <pc:spChg chg="del">
          <ac:chgData name="Kristians Jacevics" userId="1dd401ca72a523ce" providerId="LiveId" clId="{A080E2EB-1776-45D1-9BF1-AD75359FEDDD}" dt="2023-09-05T12:53:39.795" v="633" actId="478"/>
          <ac:spMkLst>
            <pc:docMk/>
            <pc:sldMk cId="697345376" sldId="257"/>
            <ac:spMk id="6" creationId="{F9F11B79-89DF-A546-498D-9B5A09FF70D9}"/>
          </ac:spMkLst>
        </pc:spChg>
      </pc:sldChg>
      <pc:sldChg chg="del">
        <pc:chgData name="Kristians Jacevics" userId="1dd401ca72a523ce" providerId="LiveId" clId="{A080E2EB-1776-45D1-9BF1-AD75359FEDDD}" dt="2023-09-05T12:53:17.357" v="631" actId="47"/>
        <pc:sldMkLst>
          <pc:docMk/>
          <pc:sldMk cId="365682921" sldId="258"/>
        </pc:sldMkLst>
      </pc:sldChg>
      <pc:sldChg chg="del">
        <pc:chgData name="Kristians Jacevics" userId="1dd401ca72a523ce" providerId="LiveId" clId="{A080E2EB-1776-45D1-9BF1-AD75359FEDDD}" dt="2023-09-05T12:53:17.357" v="631" actId="47"/>
        <pc:sldMkLst>
          <pc:docMk/>
          <pc:sldMk cId="2468711124" sldId="259"/>
        </pc:sldMkLst>
      </pc:sldChg>
      <pc:sldChg chg="del">
        <pc:chgData name="Kristians Jacevics" userId="1dd401ca72a523ce" providerId="LiveId" clId="{A080E2EB-1776-45D1-9BF1-AD75359FEDDD}" dt="2023-09-05T12:53:17.357" v="631" actId="47"/>
        <pc:sldMkLst>
          <pc:docMk/>
          <pc:sldMk cId="905756899" sldId="260"/>
        </pc:sldMkLst>
      </pc:sldChg>
      <pc:sldChg chg="del">
        <pc:chgData name="Kristians Jacevics" userId="1dd401ca72a523ce" providerId="LiveId" clId="{A080E2EB-1776-45D1-9BF1-AD75359FEDDD}" dt="2023-09-05T12:53:17.357" v="631" actId="47"/>
        <pc:sldMkLst>
          <pc:docMk/>
          <pc:sldMk cId="461258885" sldId="261"/>
        </pc:sldMkLst>
      </pc:sldChg>
      <pc:sldChg chg="addSp modSp mod">
        <pc:chgData name="Kristians Jacevics" userId="1dd401ca72a523ce" providerId="LiveId" clId="{A080E2EB-1776-45D1-9BF1-AD75359FEDDD}" dt="2023-09-05T09:47:36.778" v="128" actId="1076"/>
        <pc:sldMkLst>
          <pc:docMk/>
          <pc:sldMk cId="3551077772" sldId="262"/>
        </pc:sldMkLst>
        <pc:spChg chg="mod">
          <ac:chgData name="Kristians Jacevics" userId="1dd401ca72a523ce" providerId="LiveId" clId="{A080E2EB-1776-45D1-9BF1-AD75359FEDDD}" dt="2023-09-05T09:46:58.138" v="91" actId="20577"/>
          <ac:spMkLst>
            <pc:docMk/>
            <pc:sldMk cId="3551077772" sldId="262"/>
            <ac:spMk id="2" creationId="{C1FE5574-6056-D703-546D-554CF41A9102}"/>
          </ac:spMkLst>
        </pc:spChg>
        <pc:spChg chg="add mod">
          <ac:chgData name="Kristians Jacevics" userId="1dd401ca72a523ce" providerId="LiveId" clId="{A080E2EB-1776-45D1-9BF1-AD75359FEDDD}" dt="2023-09-05T09:47:30.889" v="126" actId="1076"/>
          <ac:spMkLst>
            <pc:docMk/>
            <pc:sldMk cId="3551077772" sldId="262"/>
            <ac:spMk id="3" creationId="{3509860C-6403-B1FA-21C0-D98760F35B3C}"/>
          </ac:spMkLst>
        </pc:spChg>
        <pc:picChg chg="mod">
          <ac:chgData name="Kristians Jacevics" userId="1dd401ca72a523ce" providerId="LiveId" clId="{A080E2EB-1776-45D1-9BF1-AD75359FEDDD}" dt="2023-09-05T09:47:36.778" v="128" actId="1076"/>
          <ac:picMkLst>
            <pc:docMk/>
            <pc:sldMk cId="3551077772" sldId="262"/>
            <ac:picMk id="5" creationId="{CD07C9E4-B6FD-64FA-F935-C98BE24F84F7}"/>
          </ac:picMkLst>
        </pc:picChg>
        <pc:picChg chg="mod">
          <ac:chgData name="Kristians Jacevics" userId="1dd401ca72a523ce" providerId="LiveId" clId="{A080E2EB-1776-45D1-9BF1-AD75359FEDDD}" dt="2023-09-05T09:47:32.724" v="127" actId="1076"/>
          <ac:picMkLst>
            <pc:docMk/>
            <pc:sldMk cId="3551077772" sldId="262"/>
            <ac:picMk id="1026" creationId="{C11D38F4-C233-3D52-CF00-C51CD0AB4481}"/>
          </ac:picMkLst>
        </pc:picChg>
      </pc:sldChg>
      <pc:sldChg chg="del">
        <pc:chgData name="Kristians Jacevics" userId="1dd401ca72a523ce" providerId="LiveId" clId="{A080E2EB-1776-45D1-9BF1-AD75359FEDDD}" dt="2023-09-05T11:56:43.276" v="372" actId="47"/>
        <pc:sldMkLst>
          <pc:docMk/>
          <pc:sldMk cId="2397509946" sldId="263"/>
        </pc:sldMkLst>
      </pc:sldChg>
      <pc:sldChg chg="modSp add del mod">
        <pc:chgData name="Kristians Jacevics" userId="1dd401ca72a523ce" providerId="LiveId" clId="{A080E2EB-1776-45D1-9BF1-AD75359FEDDD}" dt="2023-09-05T11:57:48.550" v="491" actId="20577"/>
        <pc:sldMkLst>
          <pc:docMk/>
          <pc:sldMk cId="3986648968" sldId="264"/>
        </pc:sldMkLst>
        <pc:spChg chg="mod">
          <ac:chgData name="Kristians Jacevics" userId="1dd401ca72a523ce" providerId="LiveId" clId="{A080E2EB-1776-45D1-9BF1-AD75359FEDDD}" dt="2023-09-05T11:57:48.550" v="491" actId="20577"/>
          <ac:spMkLst>
            <pc:docMk/>
            <pc:sldMk cId="3986648968" sldId="264"/>
            <ac:spMk id="25" creationId="{E49CBCD1-A54C-14E4-9FBE-AC41148591BF}"/>
          </ac:spMkLst>
        </pc:spChg>
        <pc:spChg chg="mod">
          <ac:chgData name="Kristians Jacevics" userId="1dd401ca72a523ce" providerId="LiveId" clId="{A080E2EB-1776-45D1-9BF1-AD75359FEDDD}" dt="2023-09-05T11:57:10.553" v="397" actId="20577"/>
          <ac:spMkLst>
            <pc:docMk/>
            <pc:sldMk cId="3986648968" sldId="264"/>
            <ac:spMk id="37" creationId="{5F4E0535-6AD3-0D4D-9D1F-D515A5188045}"/>
          </ac:spMkLst>
        </pc:spChg>
        <pc:spChg chg="mod">
          <ac:chgData name="Kristians Jacevics" userId="1dd401ca72a523ce" providerId="LiveId" clId="{A080E2EB-1776-45D1-9BF1-AD75359FEDDD}" dt="2023-09-05T11:57:35.191" v="469" actId="20577"/>
          <ac:spMkLst>
            <pc:docMk/>
            <pc:sldMk cId="3986648968" sldId="264"/>
            <ac:spMk id="50" creationId="{4419FB7B-C49A-A5B6-5E1A-114B35942089}"/>
          </ac:spMkLst>
        </pc:spChg>
        <pc:spChg chg="mod">
          <ac:chgData name="Kristians Jacevics" userId="1dd401ca72a523ce" providerId="LiveId" clId="{A080E2EB-1776-45D1-9BF1-AD75359FEDDD}" dt="2023-09-05T11:57:39.090" v="476" actId="20577"/>
          <ac:spMkLst>
            <pc:docMk/>
            <pc:sldMk cId="3986648968" sldId="264"/>
            <ac:spMk id="51" creationId="{342C5243-AB53-7DEB-3A00-796B9217BE25}"/>
          </ac:spMkLst>
        </pc:spChg>
        <pc:spChg chg="mod">
          <ac:chgData name="Kristians Jacevics" userId="1dd401ca72a523ce" providerId="LiveId" clId="{A080E2EB-1776-45D1-9BF1-AD75359FEDDD}" dt="2023-09-05T11:56:53.697" v="379" actId="20577"/>
          <ac:spMkLst>
            <pc:docMk/>
            <pc:sldMk cId="3986648968" sldId="264"/>
            <ac:spMk id="52" creationId="{18A66B52-7E73-DA64-8AF5-59ED95E8248A}"/>
          </ac:spMkLst>
        </pc:spChg>
      </pc:sldChg>
      <pc:sldChg chg="del">
        <pc:chgData name="Kristians Jacevics" userId="1dd401ca72a523ce" providerId="LiveId" clId="{A080E2EB-1776-45D1-9BF1-AD75359FEDDD}" dt="2023-09-05T12:53:17.357" v="631" actId="47"/>
        <pc:sldMkLst>
          <pc:docMk/>
          <pc:sldMk cId="981796971" sldId="265"/>
        </pc:sldMkLst>
      </pc:sldChg>
      <pc:sldChg chg="del">
        <pc:chgData name="Kristians Jacevics" userId="1dd401ca72a523ce" providerId="LiveId" clId="{A080E2EB-1776-45D1-9BF1-AD75359FEDDD}" dt="2023-09-05T12:53:17.357" v="631" actId="47"/>
        <pc:sldMkLst>
          <pc:docMk/>
          <pc:sldMk cId="814114991" sldId="266"/>
        </pc:sldMkLst>
      </pc:sldChg>
      <pc:sldChg chg="del">
        <pc:chgData name="Kristians Jacevics" userId="1dd401ca72a523ce" providerId="LiveId" clId="{A080E2EB-1776-45D1-9BF1-AD75359FEDDD}" dt="2023-09-05T12:53:17.357" v="631" actId="47"/>
        <pc:sldMkLst>
          <pc:docMk/>
          <pc:sldMk cId="3278057594" sldId="267"/>
        </pc:sldMkLst>
      </pc:sldChg>
      <pc:sldChg chg="modSp mod">
        <pc:chgData name="Kristians Jacevics" userId="1dd401ca72a523ce" providerId="LiveId" clId="{A080E2EB-1776-45D1-9BF1-AD75359FEDDD}" dt="2023-09-05T09:52:28.978" v="227" actId="113"/>
        <pc:sldMkLst>
          <pc:docMk/>
          <pc:sldMk cId="2676404054" sldId="268"/>
        </pc:sldMkLst>
        <pc:spChg chg="mod">
          <ac:chgData name="Kristians Jacevics" userId="1dd401ca72a523ce" providerId="LiveId" clId="{A080E2EB-1776-45D1-9BF1-AD75359FEDDD}" dt="2023-09-05T09:48:14.551" v="140" actId="20577"/>
          <ac:spMkLst>
            <pc:docMk/>
            <pc:sldMk cId="2676404054" sldId="268"/>
            <ac:spMk id="2" creationId="{8A3675EC-733A-F734-4799-CDE20274970B}"/>
          </ac:spMkLst>
        </pc:spChg>
        <pc:spChg chg="mod">
          <ac:chgData name="Kristians Jacevics" userId="1dd401ca72a523ce" providerId="LiveId" clId="{A080E2EB-1776-45D1-9BF1-AD75359FEDDD}" dt="2023-09-05T09:52:28.978" v="227" actId="113"/>
          <ac:spMkLst>
            <pc:docMk/>
            <pc:sldMk cId="2676404054" sldId="268"/>
            <ac:spMk id="3" creationId="{FD456196-58C5-3D4D-4043-E9B01277933B}"/>
          </ac:spMkLst>
        </pc:spChg>
      </pc:sldChg>
      <pc:sldChg chg="addSp delSp modSp mod">
        <pc:chgData name="Kristians Jacevics" userId="1dd401ca72a523ce" providerId="LiveId" clId="{A080E2EB-1776-45D1-9BF1-AD75359FEDDD}" dt="2023-09-05T12:02:21.707" v="518" actId="1076"/>
        <pc:sldMkLst>
          <pc:docMk/>
          <pc:sldMk cId="2929434765" sldId="269"/>
        </pc:sldMkLst>
        <pc:spChg chg="mod">
          <ac:chgData name="Kristians Jacevics" userId="1dd401ca72a523ce" providerId="LiveId" clId="{A080E2EB-1776-45D1-9BF1-AD75359FEDDD}" dt="2023-09-05T12:02:02.356" v="515" actId="14100"/>
          <ac:spMkLst>
            <pc:docMk/>
            <pc:sldMk cId="2929434765" sldId="269"/>
            <ac:spMk id="2" creationId="{EDBBD195-33EA-D474-3D68-B0AB1471E5D9}"/>
          </ac:spMkLst>
        </pc:spChg>
        <pc:spChg chg="mod">
          <ac:chgData name="Kristians Jacevics" userId="1dd401ca72a523ce" providerId="LiveId" clId="{A080E2EB-1776-45D1-9BF1-AD75359FEDDD}" dt="2023-09-05T12:02:21.707" v="518" actId="1076"/>
          <ac:spMkLst>
            <pc:docMk/>
            <pc:sldMk cId="2929434765" sldId="269"/>
            <ac:spMk id="3" creationId="{7A529CBA-AFBD-DBEA-ECBC-36728104BC61}"/>
          </ac:spMkLst>
        </pc:spChg>
        <pc:spChg chg="add del mod">
          <ac:chgData name="Kristians Jacevics" userId="1dd401ca72a523ce" providerId="LiveId" clId="{A080E2EB-1776-45D1-9BF1-AD75359FEDDD}" dt="2023-09-05T09:51:26.676" v="191"/>
          <ac:spMkLst>
            <pc:docMk/>
            <pc:sldMk cId="2929434765" sldId="269"/>
            <ac:spMk id="4" creationId="{F07602AC-D521-1D60-82F5-0D6071AC88B5}"/>
          </ac:spMkLst>
        </pc:spChg>
        <pc:spChg chg="add del mod">
          <ac:chgData name="Kristians Jacevics" userId="1dd401ca72a523ce" providerId="LiveId" clId="{A080E2EB-1776-45D1-9BF1-AD75359FEDDD}" dt="2023-09-05T09:51:26.676" v="191"/>
          <ac:spMkLst>
            <pc:docMk/>
            <pc:sldMk cId="2929434765" sldId="269"/>
            <ac:spMk id="5" creationId="{8F739B00-BF2F-D3FF-3C30-0654A7DF4CC1}"/>
          </ac:spMkLst>
        </pc:spChg>
        <pc:spChg chg="add del mod">
          <ac:chgData name="Kristians Jacevics" userId="1dd401ca72a523ce" providerId="LiveId" clId="{A080E2EB-1776-45D1-9BF1-AD75359FEDDD}" dt="2023-09-05T09:51:26.676" v="191"/>
          <ac:spMkLst>
            <pc:docMk/>
            <pc:sldMk cId="2929434765" sldId="269"/>
            <ac:spMk id="6" creationId="{CD964A25-5DE9-528E-7CEB-596DB4883360}"/>
          </ac:spMkLst>
        </pc:spChg>
        <pc:spChg chg="add del mod">
          <ac:chgData name="Kristians Jacevics" userId="1dd401ca72a523ce" providerId="LiveId" clId="{A080E2EB-1776-45D1-9BF1-AD75359FEDDD}" dt="2023-09-05T09:51:29.359" v="195"/>
          <ac:spMkLst>
            <pc:docMk/>
            <pc:sldMk cId="2929434765" sldId="269"/>
            <ac:spMk id="7" creationId="{9EC0C322-5A0A-64CB-30DB-8B18DB7E6043}"/>
          </ac:spMkLst>
        </pc:spChg>
        <pc:spChg chg="add del mod">
          <ac:chgData name="Kristians Jacevics" userId="1dd401ca72a523ce" providerId="LiveId" clId="{A080E2EB-1776-45D1-9BF1-AD75359FEDDD}" dt="2023-09-05T09:51:29.359" v="195"/>
          <ac:spMkLst>
            <pc:docMk/>
            <pc:sldMk cId="2929434765" sldId="269"/>
            <ac:spMk id="8" creationId="{D13BF207-4FD5-641D-8AFF-C7BBA08D2C9D}"/>
          </ac:spMkLst>
        </pc:spChg>
        <pc:spChg chg="add del mod">
          <ac:chgData name="Kristians Jacevics" userId="1dd401ca72a523ce" providerId="LiveId" clId="{A080E2EB-1776-45D1-9BF1-AD75359FEDDD}" dt="2023-09-05T09:51:29.359" v="195"/>
          <ac:spMkLst>
            <pc:docMk/>
            <pc:sldMk cId="2929434765" sldId="269"/>
            <ac:spMk id="9" creationId="{A9CE5BC4-BA69-9391-382B-BE097302E6F6}"/>
          </ac:spMkLst>
        </pc:spChg>
        <pc:picChg chg="add mod">
          <ac:chgData name="Kristians Jacevics" userId="1dd401ca72a523ce" providerId="LiveId" clId="{A080E2EB-1776-45D1-9BF1-AD75359FEDDD}" dt="2023-09-05T12:02:10.707" v="517" actId="1076"/>
          <ac:picMkLst>
            <pc:docMk/>
            <pc:sldMk cId="2929434765" sldId="269"/>
            <ac:picMk id="11" creationId="{DA138464-50E5-A780-3497-951418B0E355}"/>
          </ac:picMkLst>
        </pc:picChg>
      </pc:sldChg>
      <pc:sldChg chg="addSp modSp add mod">
        <pc:chgData name="Kristians Jacevics" userId="1dd401ca72a523ce" providerId="LiveId" clId="{A080E2EB-1776-45D1-9BF1-AD75359FEDDD}" dt="2023-09-05T12:03:56.065" v="529" actId="1076"/>
        <pc:sldMkLst>
          <pc:docMk/>
          <pc:sldMk cId="1300819456" sldId="270"/>
        </pc:sldMkLst>
        <pc:spChg chg="mod">
          <ac:chgData name="Kristians Jacevics" userId="1dd401ca72a523ce" providerId="LiveId" clId="{A080E2EB-1776-45D1-9BF1-AD75359FEDDD}" dt="2023-09-05T09:54:31.745" v="260" actId="20577"/>
          <ac:spMkLst>
            <pc:docMk/>
            <pc:sldMk cId="1300819456" sldId="270"/>
            <ac:spMk id="2" creationId="{EDBBD195-33EA-D474-3D68-B0AB1471E5D9}"/>
          </ac:spMkLst>
        </pc:spChg>
        <pc:spChg chg="mod">
          <ac:chgData name="Kristians Jacevics" userId="1dd401ca72a523ce" providerId="LiveId" clId="{A080E2EB-1776-45D1-9BF1-AD75359FEDDD}" dt="2023-09-05T12:03:56.065" v="529" actId="1076"/>
          <ac:spMkLst>
            <pc:docMk/>
            <pc:sldMk cId="1300819456" sldId="270"/>
            <ac:spMk id="3" creationId="{7A529CBA-AFBD-DBEA-ECBC-36728104BC61}"/>
          </ac:spMkLst>
        </pc:spChg>
        <pc:picChg chg="add mod modCrop">
          <ac:chgData name="Kristians Jacevics" userId="1dd401ca72a523ce" providerId="LiveId" clId="{A080E2EB-1776-45D1-9BF1-AD75359FEDDD}" dt="2023-09-05T12:03:51.982" v="528" actId="732"/>
          <ac:picMkLst>
            <pc:docMk/>
            <pc:sldMk cId="1300819456" sldId="270"/>
            <ac:picMk id="5" creationId="{49D308AC-54D1-51CB-FA2E-F37290114532}"/>
          </ac:picMkLst>
        </pc:picChg>
      </pc:sldChg>
      <pc:sldChg chg="addSp modSp add mod ord">
        <pc:chgData name="Kristians Jacevics" userId="1dd401ca72a523ce" providerId="LiveId" clId="{A080E2EB-1776-45D1-9BF1-AD75359FEDDD}" dt="2023-09-05T12:00:26.165" v="508"/>
        <pc:sldMkLst>
          <pc:docMk/>
          <pc:sldMk cId="3436248716" sldId="271"/>
        </pc:sldMkLst>
        <pc:spChg chg="mod">
          <ac:chgData name="Kristians Jacevics" userId="1dd401ca72a523ce" providerId="LiveId" clId="{A080E2EB-1776-45D1-9BF1-AD75359FEDDD}" dt="2023-09-05T12:00:13.976" v="505" actId="14100"/>
          <ac:spMkLst>
            <pc:docMk/>
            <pc:sldMk cId="3436248716" sldId="271"/>
            <ac:spMk id="2" creationId="{EDBBD195-33EA-D474-3D68-B0AB1471E5D9}"/>
          </ac:spMkLst>
        </pc:spChg>
        <pc:spChg chg="mod">
          <ac:chgData name="Kristians Jacevics" userId="1dd401ca72a523ce" providerId="LiveId" clId="{A080E2EB-1776-45D1-9BF1-AD75359FEDDD}" dt="2023-09-05T12:00:07.274" v="502" actId="14100"/>
          <ac:spMkLst>
            <pc:docMk/>
            <pc:sldMk cId="3436248716" sldId="271"/>
            <ac:spMk id="3" creationId="{7A529CBA-AFBD-DBEA-ECBC-36728104BC61}"/>
          </ac:spMkLst>
        </pc:spChg>
        <pc:picChg chg="add mod">
          <ac:chgData name="Kristians Jacevics" userId="1dd401ca72a523ce" providerId="LiveId" clId="{A080E2EB-1776-45D1-9BF1-AD75359FEDDD}" dt="2023-09-05T12:00:19.192" v="506" actId="1076"/>
          <ac:picMkLst>
            <pc:docMk/>
            <pc:sldMk cId="3436248716" sldId="271"/>
            <ac:picMk id="5" creationId="{E6585917-9ECD-349E-EB18-B881B5C5C97B}"/>
          </ac:picMkLst>
        </pc:picChg>
      </pc:sldChg>
      <pc:sldChg chg="modSp add mod">
        <pc:chgData name="Kristians Jacevics" userId="1dd401ca72a523ce" providerId="LiveId" clId="{A080E2EB-1776-45D1-9BF1-AD75359FEDDD}" dt="2023-09-05T12:47:53.672" v="630" actId="20577"/>
        <pc:sldMkLst>
          <pc:docMk/>
          <pc:sldMk cId="3075659120" sldId="272"/>
        </pc:sldMkLst>
        <pc:spChg chg="mod">
          <ac:chgData name="Kristians Jacevics" userId="1dd401ca72a523ce" providerId="LiveId" clId="{A080E2EB-1776-45D1-9BF1-AD75359FEDDD}" dt="2023-09-05T12:45:34.903" v="546" actId="20577"/>
          <ac:spMkLst>
            <pc:docMk/>
            <pc:sldMk cId="3075659120" sldId="272"/>
            <ac:spMk id="2" creationId="{EDBBD195-33EA-D474-3D68-B0AB1471E5D9}"/>
          </ac:spMkLst>
        </pc:spChg>
        <pc:spChg chg="mod">
          <ac:chgData name="Kristians Jacevics" userId="1dd401ca72a523ce" providerId="LiveId" clId="{A080E2EB-1776-45D1-9BF1-AD75359FEDDD}" dt="2023-09-05T12:47:53.672" v="630" actId="20577"/>
          <ac:spMkLst>
            <pc:docMk/>
            <pc:sldMk cId="3075659120" sldId="272"/>
            <ac:spMk id="3" creationId="{7A529CBA-AFBD-DBEA-ECBC-36728104BC61}"/>
          </ac:spMkLst>
        </pc:spChg>
      </pc:sldChg>
      <pc:sldChg chg="addSp delSp modSp add mod">
        <pc:chgData name="Kristians Jacevics" userId="1dd401ca72a523ce" providerId="LiveId" clId="{A080E2EB-1776-45D1-9BF1-AD75359FEDDD}" dt="2023-09-05T13:04:23.496" v="729" actId="1076"/>
        <pc:sldMkLst>
          <pc:docMk/>
          <pc:sldMk cId="3928229239" sldId="273"/>
        </pc:sldMkLst>
        <pc:spChg chg="mod">
          <ac:chgData name="Kristians Jacevics" userId="1dd401ca72a523ce" providerId="LiveId" clId="{A080E2EB-1776-45D1-9BF1-AD75359FEDDD}" dt="2023-09-05T13:03:27.939" v="676" actId="179"/>
          <ac:spMkLst>
            <pc:docMk/>
            <pc:sldMk cId="3928229239" sldId="273"/>
            <ac:spMk id="2" creationId="{EDBBD195-33EA-D474-3D68-B0AB1471E5D9}"/>
          </ac:spMkLst>
        </pc:spChg>
        <pc:spChg chg="del">
          <ac:chgData name="Kristians Jacevics" userId="1dd401ca72a523ce" providerId="LiveId" clId="{A080E2EB-1776-45D1-9BF1-AD75359FEDDD}" dt="2023-09-05T13:03:07.926" v="639" actId="478"/>
          <ac:spMkLst>
            <pc:docMk/>
            <pc:sldMk cId="3928229239" sldId="273"/>
            <ac:spMk id="3" creationId="{7A529CBA-AFBD-DBEA-ECBC-36728104BC61}"/>
          </ac:spMkLst>
        </pc:spChg>
        <pc:spChg chg="add del mod">
          <ac:chgData name="Kristians Jacevics" userId="1dd401ca72a523ce" providerId="LiveId" clId="{A080E2EB-1776-45D1-9BF1-AD75359FEDDD}" dt="2023-09-05T13:03:10.801" v="640" actId="478"/>
          <ac:spMkLst>
            <pc:docMk/>
            <pc:sldMk cId="3928229239" sldId="273"/>
            <ac:spMk id="6" creationId="{377B562F-4BF0-35C6-71F9-C9739F997C77}"/>
          </ac:spMkLst>
        </pc:spChg>
        <pc:spChg chg="add mod">
          <ac:chgData name="Kristians Jacevics" userId="1dd401ca72a523ce" providerId="LiveId" clId="{A080E2EB-1776-45D1-9BF1-AD75359FEDDD}" dt="2023-09-05T13:04:23.496" v="729" actId="1076"/>
          <ac:spMkLst>
            <pc:docMk/>
            <pc:sldMk cId="3928229239" sldId="273"/>
            <ac:spMk id="7" creationId="{0AA50578-6207-78DD-D3A5-750135F09F07}"/>
          </ac:spMkLst>
        </pc:spChg>
        <pc:picChg chg="del">
          <ac:chgData name="Kristians Jacevics" userId="1dd401ca72a523ce" providerId="LiveId" clId="{A080E2EB-1776-45D1-9BF1-AD75359FEDDD}" dt="2023-09-05T13:03:03.020" v="638" actId="478"/>
          <ac:picMkLst>
            <pc:docMk/>
            <pc:sldMk cId="3928229239" sldId="273"/>
            <ac:picMk id="5" creationId="{49D308AC-54D1-51CB-FA2E-F37290114532}"/>
          </ac:picMkLst>
        </pc:picChg>
        <pc:picChg chg="add mod">
          <ac:chgData name="Kristians Jacevics" userId="1dd401ca72a523ce" providerId="LiveId" clId="{A080E2EB-1776-45D1-9BF1-AD75359FEDDD}" dt="2023-09-05T13:04:19.176" v="728" actId="1076"/>
          <ac:picMkLst>
            <pc:docMk/>
            <pc:sldMk cId="3928229239" sldId="273"/>
            <ac:picMk id="8" creationId="{1C595D33-73F7-3600-C006-73E30BF55C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C819-78A4-7BFE-7D06-28EB0C664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0F756-7917-06DC-2F0B-25949C027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90DDD-8659-FC7E-4646-982008FD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BB7A6-9E6E-F8B6-C92F-E8BF8D84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FCD3E-FF5A-55EA-BE8B-0042B0A1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39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588B-F455-6097-ECD7-5BAA9D8F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369FD-A31C-7734-C098-9D11A5DD6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5204E-3B85-8C32-9A13-4D0D44C4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260B-335C-679F-FFB8-4CE7D5AA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EDFC-22B0-5C81-E4D6-2D6E62BD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77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77A71-B50D-3AE5-3EE1-A83C98A79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6585D-7032-11C0-A146-B02CB636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EBE3E-F6F8-C44E-D21C-FBABBFA9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33BDC-3051-51A4-77A4-F1626FF8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241DD-2719-A0C0-D606-25889092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312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D8A0-848C-7671-B0CC-FE8792ED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C368-769B-5372-8B99-8A4EA84CC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77896-EFF0-DBCF-98FC-C2AF3C81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F14A-E16E-6B24-7ED0-8110A532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22CEF-139D-BDEA-D073-01842364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841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7BBF-DE42-97D1-2F5E-AD360C1C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17FCE-C657-5F94-CF99-2BA74DAB7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ABB5-88B9-4F6E-5AEC-6291C2D9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9497-639C-4D5B-FF30-BDB4512E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2BC51-1BBE-D2BA-63A3-9240A1D7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604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53F5-7AD2-C21B-9B7F-B7CDE165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89AB-5CEE-C022-9C8F-0E7C2D1D7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5D51B-F01A-96E6-6D5E-8AD3169F2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64689-7178-0BB2-00B2-D3407739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5A3C3-E94F-9058-5221-DFD58A3E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97DF6-321A-ED09-BAC2-789A4B96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375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08BE-B911-DBC6-25B4-FF445E39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2C9AA-E350-174E-F60C-8389362FF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FD279-69AA-A78A-8060-4815E8EF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2AF43-12A4-A75A-F6DE-625AC31BA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84ED2-8043-01C4-17BB-E1F0D200B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106E9-0295-661B-BC1D-028B8DEC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35F0F-B533-BEA8-871C-C77B2A64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ABB13-16B2-5515-84F2-92CD1B1B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841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2902-7F34-E9F3-5B32-DD9082D0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4A9D8-C02C-35CA-921B-92BD7A08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D62AF-A216-2CD2-AF29-39A48D7F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A3995-4580-C3E6-101B-4F382C31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631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2DAFF-A4DE-D0B4-49A6-B92480D7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2999E-E8EE-1D45-8469-BEE38736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E396A-2547-DDC9-5371-0AE8D3F1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672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940E-0E89-1E1C-C32D-4CA0F41F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424C-3176-CE08-D3AA-EEEAD29F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D8B75-304B-FD46-00C2-929F72374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A27A1-2A2D-D84F-3D24-C6B4B3CE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0A1F1-E3BC-144F-27F6-56682D2E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25A32-6D2D-DBCE-A972-4AAAFC68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582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6BA5-9098-FC54-8FFC-686492A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6DF51-394F-2343-F239-193794549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59471-D887-64D2-3933-E17E35967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0A715-8BB8-8A1C-25F7-24442FAA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AB31C-BD2D-8114-2E66-C6FD2257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2BA3A-387F-21E4-CC4E-32C3EA33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52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FC0C6-2331-FDBF-7B23-A42D7D67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2A45D-4461-011F-2F1B-CEC8FE41D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D032C-DDDA-A826-A69C-5D614F92F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EB5F8-B7A8-49BB-B982-36B46D98E0AE}" type="datetimeFigureOut">
              <a:rPr lang="lv-LV" smtClean="0"/>
              <a:t>05.09.2023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BA057-C736-30CC-20E9-9049C089B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E0D-77D3-50AE-3F17-DBFB10F76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E546-7BED-4079-8E94-BD1A44C8D3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168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microsoft.com/office/2007/relationships/hdphoto" Target="../media/hdphoto2.wdp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385A-57F2-5110-6E4D-ACDA166C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464" y="1035212"/>
            <a:ext cx="4967278" cy="2878028"/>
          </a:xfrm>
          <a:solidFill>
            <a:srgbClr val="D79439"/>
          </a:solidFill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en-GB" sz="1200" noProof="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……</a:t>
            </a:r>
            <a:br>
              <a:rPr lang="en-GB" sz="3200" noProof="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lv-LV" sz="3200" noProof="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Rast praktiskus risinājumus un izstrādāt metodes </a:t>
            </a:r>
            <a:r>
              <a:rPr lang="lv-LV" sz="3200" b="1" noProof="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iekļaujošās izglītības pakalpojumu</a:t>
            </a:r>
            <a:r>
              <a:rPr lang="lv-LV" sz="3200" noProof="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sniegšanas kvalitātes uzlabošanai</a:t>
            </a:r>
            <a:br>
              <a:rPr lang="en-GB" sz="3200" noProof="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GB" sz="1000" noProof="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……</a:t>
            </a:r>
            <a:endParaRPr lang="en-GB" sz="88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7277-2BC7-5CA7-DAE0-C0002D70F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5041862"/>
            <a:ext cx="2854960" cy="1260615"/>
          </a:xfrm>
        </p:spPr>
        <p:txBody>
          <a:bodyPr>
            <a:normAutofit/>
          </a:bodyPr>
          <a:lstStyle/>
          <a:p>
            <a:r>
              <a:rPr lang="lv-LV" b="1" noProof="0" dirty="0"/>
              <a:t>05.09.</a:t>
            </a:r>
            <a:r>
              <a:rPr lang="en-GB" b="1" noProof="0" dirty="0"/>
              <a:t>2023</a:t>
            </a:r>
          </a:p>
          <a:p>
            <a:r>
              <a:rPr lang="lv-LV" noProof="0" dirty="0"/>
              <a:t>Tiešsaistē</a:t>
            </a:r>
            <a:endParaRPr lang="en-GB" noProof="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E0B851-6AA3-FC10-70EC-0FA7AE2C1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26" y="1388999"/>
            <a:ext cx="5383161" cy="272994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485AF6-A399-58A5-BA38-1299F07D2529}"/>
              </a:ext>
            </a:extLst>
          </p:cNvPr>
          <p:cNvSpPr txBox="1">
            <a:spLocks/>
          </p:cNvSpPr>
          <p:nvPr/>
        </p:nvSpPr>
        <p:spPr>
          <a:xfrm>
            <a:off x="1076960" y="5041861"/>
            <a:ext cx="2854960" cy="126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/>
              <a:t>Kristians Jacevičs</a:t>
            </a:r>
            <a:endParaRPr lang="en-GB" b="1" dirty="0"/>
          </a:p>
          <a:p>
            <a:r>
              <a:rPr lang="lv-LV" dirty="0"/>
              <a:t>Projekta koordinators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3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D195-33EA-D474-3D68-B0AB1471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2928220"/>
            <a:ext cx="11353800" cy="1001559"/>
          </a:xfrm>
          <a:solidFill>
            <a:srgbClr val="D79439"/>
          </a:solidFill>
        </p:spPr>
        <p:txBody>
          <a:bodyPr/>
          <a:lstStyle/>
          <a:p>
            <a:pPr algn="ctr"/>
            <a:r>
              <a:rPr lang="lv-LV" b="1" dirty="0"/>
              <a:t>Paldies par uzmanību!</a:t>
            </a:r>
            <a:endParaRPr lang="en-GB" b="1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50578-6207-78DD-D3A5-750135F09F07}"/>
              </a:ext>
            </a:extLst>
          </p:cNvPr>
          <p:cNvSpPr txBox="1"/>
          <p:nvPr/>
        </p:nvSpPr>
        <p:spPr>
          <a:xfrm>
            <a:off x="3830319" y="4564103"/>
            <a:ext cx="453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Saziņai: kristians.jacevics@ventspils.lv</a:t>
            </a:r>
          </a:p>
        </p:txBody>
      </p:sp>
      <p:pic>
        <p:nvPicPr>
          <p:cNvPr id="8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1C595D33-73F7-3600-C006-73E30BF55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557" y="923005"/>
            <a:ext cx="2968885" cy="1001559"/>
          </a:xfrm>
        </p:spPr>
      </p:pic>
    </p:spTree>
    <p:extLst>
      <p:ext uri="{BB962C8B-B14F-4D97-AF65-F5344CB8AC3E}">
        <p14:creationId xmlns:p14="http://schemas.microsoft.com/office/powerpoint/2010/main" val="392822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8BB7-55E2-AB2B-64C7-6F03C7F0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5317"/>
            <a:ext cx="11353800" cy="1247365"/>
          </a:xfrm>
          <a:solidFill>
            <a:srgbClr val="D79439"/>
          </a:solidFill>
        </p:spPr>
        <p:txBody>
          <a:bodyPr/>
          <a:lstStyle/>
          <a:p>
            <a:pPr marL="806450"/>
            <a:r>
              <a:rPr lang="en-GB" b="1" noProof="0" dirty="0" err="1"/>
              <a:t>Kā</a:t>
            </a:r>
            <a:r>
              <a:rPr lang="en-GB" b="1" noProof="0" dirty="0"/>
              <a:t> </a:t>
            </a:r>
            <a:r>
              <a:rPr lang="en-GB" b="1" noProof="0" dirty="0" err="1"/>
              <a:t>radās</a:t>
            </a:r>
            <a:r>
              <a:rPr lang="en-GB" b="1" noProof="0" dirty="0"/>
              <a:t> </a:t>
            </a:r>
            <a:r>
              <a:rPr lang="en-GB" b="1" noProof="0" dirty="0" err="1"/>
              <a:t>projekta</a:t>
            </a:r>
            <a:r>
              <a:rPr lang="en-GB" b="1" noProof="0" dirty="0"/>
              <a:t> </a:t>
            </a:r>
            <a:r>
              <a:rPr lang="en-GB" b="1" noProof="0" dirty="0" err="1"/>
              <a:t>ideja</a:t>
            </a:r>
            <a:r>
              <a:rPr lang="lv-LV" b="1" noProof="0" dirty="0"/>
              <a:t>?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6973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Japanese journalists visit Latvia, Estonia and South Coast Finland – CAITO">
            <a:extLst>
              <a:ext uri="{FF2B5EF4-FFF2-40B4-BE49-F238E27FC236}">
                <a16:creationId xmlns:a16="http://schemas.microsoft.com/office/drawing/2014/main" id="{329D8D06-669D-4E35-79FC-CF696FE8B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8877" y="0"/>
            <a:ext cx="8023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E5574-6056-D703-546D-554CF41A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531"/>
            <a:ext cx="6628171" cy="987617"/>
          </a:xfrm>
          <a:solidFill>
            <a:srgbClr val="D79439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marL="360363"/>
            <a:r>
              <a:rPr lang="en-GB" b="1" noProof="0" dirty="0" err="1"/>
              <a:t>Proje</a:t>
            </a:r>
            <a:r>
              <a:rPr lang="lv-LV" b="1" noProof="0" dirty="0" err="1"/>
              <a:t>kta</a:t>
            </a:r>
            <a:r>
              <a:rPr lang="en-GB" b="1" noProof="0" dirty="0"/>
              <a:t> partner</a:t>
            </a:r>
            <a:r>
              <a:rPr lang="lv-LV" b="1" noProof="0" dirty="0"/>
              <a:t>i</a:t>
            </a:r>
            <a:endParaRPr lang="en-GB" b="1" noProof="0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CD07C9E4-B6FD-64FA-F935-C98BE24F8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93" y="1766286"/>
            <a:ext cx="2927555" cy="987616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1D38F4-C233-3D52-CF00-C51CD0AB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93" y="2954666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ropolia University of Applied Sciences - Cumulus Association">
            <a:extLst>
              <a:ext uri="{FF2B5EF4-FFF2-40B4-BE49-F238E27FC236}">
                <a16:creationId xmlns:a16="http://schemas.microsoft.com/office/drawing/2014/main" id="{29B4718E-800C-08FD-ED17-B4BA5D77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80" y="5023273"/>
            <a:ext cx="2836300" cy="14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p pin - Free ui icons">
            <a:extLst>
              <a:ext uri="{FF2B5EF4-FFF2-40B4-BE49-F238E27FC236}">
                <a16:creationId xmlns:a16="http://schemas.microsoft.com/office/drawing/2014/main" id="{667041AE-C4FA-EBB5-06EA-4857317A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859" y="3153410"/>
            <a:ext cx="756920" cy="7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ap pin - Free ui icons">
            <a:extLst>
              <a:ext uri="{FF2B5EF4-FFF2-40B4-BE49-F238E27FC236}">
                <a16:creationId xmlns:a16="http://schemas.microsoft.com/office/drawing/2014/main" id="{E26BE429-D0FE-D025-35EF-7A4B6F06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0638" y="2714099"/>
            <a:ext cx="756920" cy="7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ap pin - Free ui icons">
            <a:extLst>
              <a:ext uri="{FF2B5EF4-FFF2-40B4-BE49-F238E27FC236}">
                <a16:creationId xmlns:a16="http://schemas.microsoft.com/office/drawing/2014/main" id="{4B29F323-722D-8489-552F-9275722A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038" y="4266353"/>
            <a:ext cx="756920" cy="7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09860C-6403-B1FA-21C0-D98760F35B3C}"/>
              </a:ext>
            </a:extLst>
          </p:cNvPr>
          <p:cNvSpPr txBox="1"/>
          <p:nvPr/>
        </p:nvSpPr>
        <p:spPr>
          <a:xfrm>
            <a:off x="378419" y="4376957"/>
            <a:ext cx="3412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Narvas valodu licejs</a:t>
            </a:r>
          </a:p>
        </p:txBody>
      </p:sp>
    </p:spTree>
    <p:extLst>
      <p:ext uri="{BB962C8B-B14F-4D97-AF65-F5344CB8AC3E}">
        <p14:creationId xmlns:p14="http://schemas.microsoft.com/office/powerpoint/2010/main" val="355107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4FD134-3D13-F946-4975-2483BB9AE8EB}"/>
              </a:ext>
            </a:extLst>
          </p:cNvPr>
          <p:cNvSpPr/>
          <p:nvPr/>
        </p:nvSpPr>
        <p:spPr>
          <a:xfrm>
            <a:off x="7527915" y="0"/>
            <a:ext cx="468881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5AF819-DA73-96FB-442A-9AA417F1ADE6}"/>
              </a:ext>
            </a:extLst>
          </p:cNvPr>
          <p:cNvSpPr/>
          <p:nvPr/>
        </p:nvSpPr>
        <p:spPr>
          <a:xfrm>
            <a:off x="0" y="0"/>
            <a:ext cx="468881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262A1E-1D52-2766-D3BA-3EA17DAD25A1}"/>
              </a:ext>
            </a:extLst>
          </p:cNvPr>
          <p:cNvGrpSpPr/>
          <p:nvPr/>
        </p:nvGrpSpPr>
        <p:grpSpPr>
          <a:xfrm>
            <a:off x="7836292" y="1423491"/>
            <a:ext cx="4105118" cy="3998694"/>
            <a:chOff x="76004" y="1171086"/>
            <a:chExt cx="4105118" cy="3998694"/>
          </a:xfrm>
        </p:grpSpPr>
        <p:pic>
          <p:nvPicPr>
            <p:cNvPr id="4" name="Picture 3" descr="Attēlu rezultāti vaicājumam “Ventspils 1. pamatskola”">
              <a:extLst>
                <a:ext uri="{FF2B5EF4-FFF2-40B4-BE49-F238E27FC236}">
                  <a16:creationId xmlns:a16="http://schemas.microsoft.com/office/drawing/2014/main" id="{58C64A14-D3A9-5369-ECC4-7E211548AF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04" y="2388579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Saistīts attēls">
              <a:extLst>
                <a:ext uri="{FF2B5EF4-FFF2-40B4-BE49-F238E27FC236}">
                  <a16:creationId xmlns:a16="http://schemas.microsoft.com/office/drawing/2014/main" id="{B5B115EF-A2F3-AC82-D8EB-6D3A663064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 bwMode="auto">
            <a:xfrm>
              <a:off x="317216" y="3292197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19E1738-1430-EF39-9AE6-F140332FE3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637" y="1338479"/>
              <a:ext cx="1501908" cy="1501909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aistīts attēls">
              <a:extLst>
                <a:ext uri="{FF2B5EF4-FFF2-40B4-BE49-F238E27FC236}">
                  <a16:creationId xmlns:a16="http://schemas.microsoft.com/office/drawing/2014/main" id="{BCE72139-EEEE-630C-7378-0092E757E2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69636" y="3714602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3152FE6-0A95-9421-AFE2-6C9CCF917C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 bwMode="auto">
            <a:xfrm>
              <a:off x="1615975" y="1171086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F8DD69C-0BD9-4E44-A47D-3EC77F7BC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24920" y="2455805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5E3528-02EC-ED98-0C56-9432F79829DD}"/>
                </a:ext>
              </a:extLst>
            </p:cNvPr>
            <p:cNvSpPr/>
            <p:nvPr/>
          </p:nvSpPr>
          <p:spPr>
            <a:xfrm>
              <a:off x="2343563" y="3504148"/>
              <a:ext cx="1455177" cy="1455177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1" name="Picture 10" descr="Attēlu rezultāti vaicājumam “6. vidusskola”">
              <a:extLst>
                <a:ext uri="{FF2B5EF4-FFF2-40B4-BE49-F238E27FC236}">
                  <a16:creationId xmlns:a16="http://schemas.microsoft.com/office/drawing/2014/main" id="{C940B1F4-C05C-D05B-62F3-47FA24014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 bwMode="auto">
            <a:xfrm>
              <a:off x="2725945" y="2488794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Attēls 8" descr="A large building with a clock on it&#10;&#10;Description automatically generated with low confidence">
              <a:extLst>
                <a:ext uri="{FF2B5EF4-FFF2-40B4-BE49-F238E27FC236}">
                  <a16:creationId xmlns:a16="http://schemas.microsoft.com/office/drawing/2014/main" id="{E3832BFA-07A4-82E3-C734-237E20CCF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 rot="-180000">
              <a:off x="2484524" y="1382054"/>
              <a:ext cx="1501908" cy="1501909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49CBCD1-A54C-14E4-9FBE-AC41148591BF}"/>
              </a:ext>
            </a:extLst>
          </p:cNvPr>
          <p:cNvSpPr txBox="1"/>
          <p:nvPr/>
        </p:nvSpPr>
        <p:spPr>
          <a:xfrm>
            <a:off x="8304234" y="5659924"/>
            <a:ext cx="35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9 skolas (1.-12. klase)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DE8BB5-2FAF-DF1A-C463-59B8F3265B28}"/>
              </a:ext>
            </a:extLst>
          </p:cNvPr>
          <p:cNvGrpSpPr/>
          <p:nvPr/>
        </p:nvGrpSpPr>
        <p:grpSpPr>
          <a:xfrm>
            <a:off x="250590" y="1423491"/>
            <a:ext cx="4105118" cy="3998694"/>
            <a:chOff x="298426" y="1611812"/>
            <a:chExt cx="4105118" cy="399869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EEEE3B-ED2B-1F73-9B48-D61EC8FF4B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426" y="2829305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E9ADB80-9C5F-981E-0CEB-2120D5723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638" y="3732923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EC736F57-A80B-2C17-2076-789BBB243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7059" y="1779205"/>
              <a:ext cx="1501908" cy="1501909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8EB6DFEC-3E23-B09D-0BAB-08B620D59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92058" y="4155328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0F62F63B-532F-2DD4-8E97-9C3A16609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38397" y="1611812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123AD5D6-3770-BED8-BA6D-E022E1419A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47342" y="2896531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F79E338-E736-9985-76A1-D0AF442A0E69}"/>
                </a:ext>
              </a:extLst>
            </p:cNvPr>
            <p:cNvSpPr/>
            <p:nvPr/>
          </p:nvSpPr>
          <p:spPr>
            <a:xfrm>
              <a:off x="2565985" y="3944874"/>
              <a:ext cx="1455177" cy="1455177"/>
            </a:xfrm>
            <a:prstGeom prst="ellipse">
              <a:avLst/>
            </a:prstGeom>
            <a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659F7B0-941C-B352-0663-A264A78BC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8367" y="2929520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Attēls 8">
              <a:extLst>
                <a:ext uri="{FF2B5EF4-FFF2-40B4-BE49-F238E27FC236}">
                  <a16:creationId xmlns:a16="http://schemas.microsoft.com/office/drawing/2014/main" id="{D06258EE-8576-B440-E11D-9F5C97E4F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6946" y="1822780"/>
              <a:ext cx="1501908" cy="1501909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F4E0535-6AD3-0D4D-9D1F-D515A5188045}"/>
              </a:ext>
            </a:extLst>
          </p:cNvPr>
          <p:cNvSpPr txBox="1"/>
          <p:nvPr/>
        </p:nvSpPr>
        <p:spPr>
          <a:xfrm>
            <a:off x="561784" y="5640679"/>
            <a:ext cx="35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9 pirmsskolas (1,5-6/7 gadi)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09B1F4-46EA-3B5A-BEB6-45ABCAD19D30}"/>
              </a:ext>
            </a:extLst>
          </p:cNvPr>
          <p:cNvGrpSpPr/>
          <p:nvPr/>
        </p:nvGrpSpPr>
        <p:grpSpPr>
          <a:xfrm>
            <a:off x="5345046" y="660827"/>
            <a:ext cx="1501908" cy="4435683"/>
            <a:chOff x="5187456" y="782210"/>
            <a:chExt cx="1501908" cy="443568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579CEC-A7B8-2DFE-5436-899F1F2124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10822" y="3762715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97154890-396A-AFA7-27CB-11B6ACE52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456" y="2249097"/>
              <a:ext cx="1501908" cy="1501909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CBF35052-4FF3-880D-BBA4-18D842C36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10822" y="782210"/>
              <a:ext cx="1455177" cy="1455178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419FB7B-C49A-A5B6-5E1A-114B35942089}"/>
              </a:ext>
            </a:extLst>
          </p:cNvPr>
          <p:cNvSpPr txBox="1"/>
          <p:nvPr/>
        </p:nvSpPr>
        <p:spPr>
          <a:xfrm>
            <a:off x="4463854" y="5422185"/>
            <a:ext cx="326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Interešu un profesionālās ievirzes izglītības (3-25 gadi)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2C5243-AB53-7DEB-3A00-796B9217BE25}"/>
              </a:ext>
            </a:extLst>
          </p:cNvPr>
          <p:cNvSpPr txBox="1"/>
          <p:nvPr/>
        </p:nvSpPr>
        <p:spPr>
          <a:xfrm>
            <a:off x="8033799" y="604903"/>
            <a:ext cx="35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4000 skolēni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A66B52-7E73-DA64-8AF5-59ED95E8248A}"/>
              </a:ext>
            </a:extLst>
          </p:cNvPr>
          <p:cNvSpPr txBox="1"/>
          <p:nvPr/>
        </p:nvSpPr>
        <p:spPr>
          <a:xfrm>
            <a:off x="618574" y="599638"/>
            <a:ext cx="35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1700 bērni</a:t>
            </a:r>
          </a:p>
        </p:txBody>
      </p:sp>
    </p:spTree>
    <p:extLst>
      <p:ext uri="{BB962C8B-B14F-4D97-AF65-F5344CB8AC3E}">
        <p14:creationId xmlns:p14="http://schemas.microsoft.com/office/powerpoint/2010/main" val="398664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75EC-733A-F734-4799-CDE20274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001559"/>
          </a:xfrm>
          <a:solidFill>
            <a:srgbClr val="D79439"/>
          </a:solidFill>
        </p:spPr>
        <p:txBody>
          <a:bodyPr/>
          <a:lstStyle/>
          <a:p>
            <a:pPr marL="806450"/>
            <a:r>
              <a:rPr lang="lv-LV" b="1" noProof="0" dirty="0"/>
              <a:t>Par projektu</a:t>
            </a:r>
            <a:endParaRPr lang="en-GB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6196-58C5-3D4D-4043-E9B01277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658"/>
            <a:ext cx="10515600" cy="4890217"/>
          </a:xfrm>
        </p:spPr>
        <p:txBody>
          <a:bodyPr>
            <a:normAutofit/>
          </a:bodyPr>
          <a:lstStyle/>
          <a:p>
            <a:r>
              <a:rPr lang="lv-LV" noProof="0" dirty="0"/>
              <a:t>Projekta mērķis ir radīt </a:t>
            </a:r>
            <a:r>
              <a:rPr lang="lv-LV" b="1" noProof="0" dirty="0"/>
              <a:t>praktiskus risinājumus</a:t>
            </a:r>
            <a:r>
              <a:rPr lang="lv-LV" noProof="0" dirty="0"/>
              <a:t>, kā uzlabot iekļaujošās izglītības pakalpojumus par ikdienas izglītības pakalpojumiem.</a:t>
            </a:r>
          </a:p>
          <a:p>
            <a:r>
              <a:rPr lang="lv-LV" noProof="0" dirty="0"/>
              <a:t>Iekļaušana ir jautājums par </a:t>
            </a:r>
            <a:r>
              <a:rPr lang="lv-LV" b="1" noProof="0" dirty="0"/>
              <a:t>vērtībām</a:t>
            </a:r>
            <a:r>
              <a:rPr lang="lv-LV" noProof="0" dirty="0"/>
              <a:t>, izglītības iestādes filozofiju un visas skolas kopienas un visas sabiedrības </a:t>
            </a:r>
            <a:r>
              <a:rPr lang="lv-LV" b="1" noProof="0" dirty="0"/>
              <a:t>attieksmi</a:t>
            </a:r>
            <a:r>
              <a:rPr lang="lv-LV" noProof="0" dirty="0"/>
              <a:t> un dzīvesveidu.</a:t>
            </a:r>
          </a:p>
          <a:p>
            <a:r>
              <a:rPr lang="lv-LV" noProof="0" dirty="0"/>
              <a:t>Tajā iesaistās visi – gan iekļautie, gan tie kuri iekļauj. Iekļaujoša skola ir pieejama </a:t>
            </a:r>
            <a:r>
              <a:rPr lang="lv-LV" b="1" noProof="0" dirty="0"/>
              <a:t>ikvienam bērnam</a:t>
            </a:r>
            <a:r>
              <a:rPr lang="lv-LV" noProof="0" dirty="0"/>
              <a:t>, pieņemot, ka katrs bērns ir atšķirīgs; dažādība ir resurss.</a:t>
            </a:r>
          </a:p>
          <a:p>
            <a:r>
              <a:rPr lang="lv-LV" noProof="0" dirty="0"/>
              <a:t>Iekļaujošas izglītības sistēmā ir nepieciešamas </a:t>
            </a:r>
            <a:r>
              <a:rPr lang="lv-LV" b="1" noProof="0" dirty="0"/>
              <a:t>izmaiņas</a:t>
            </a:r>
            <a:r>
              <a:rPr lang="lv-LV" noProof="0" dirty="0"/>
              <a:t> visos sabiedrības līmeņos, lai pārietu uz nākamo attīstības līmeni.</a:t>
            </a:r>
          </a:p>
          <a:p>
            <a:r>
              <a:rPr lang="lv-LV" noProof="0" dirty="0"/>
              <a:t>Gan skolas, gan kopienas līmenī: skolotāji ir jāapmāca; jāpielāgo skolas ēka; ir jāstiprina sabiedrības izpratne.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640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D195-33EA-D474-3D68-B0AB1471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4330"/>
            <a:ext cx="11585021" cy="1001559"/>
          </a:xfrm>
          <a:solidFill>
            <a:srgbClr val="D79439"/>
          </a:solidFill>
        </p:spPr>
        <p:txBody>
          <a:bodyPr/>
          <a:lstStyle/>
          <a:p>
            <a:pPr marL="806450"/>
            <a:r>
              <a:rPr lang="lv-LV" b="1" noProof="0" dirty="0"/>
              <a:t>Sagaidāmie rezultāti</a:t>
            </a:r>
            <a:endParaRPr lang="en-GB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9CBA-AFBD-DBEA-ECBC-36728104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95" y="1593789"/>
            <a:ext cx="5424785" cy="4909881"/>
          </a:xfrm>
        </p:spPr>
        <p:txBody>
          <a:bodyPr>
            <a:normAutofit/>
          </a:bodyPr>
          <a:lstStyle/>
          <a:p>
            <a:r>
              <a:rPr lang="lv-LV" noProof="0" dirty="0"/>
              <a:t>Ar </a:t>
            </a:r>
            <a:r>
              <a:rPr lang="lv-LV" b="1" noProof="0" dirty="0"/>
              <a:t>kopīgām apmācībām </a:t>
            </a:r>
            <a:r>
              <a:rPr lang="lv-LV" noProof="0" dirty="0"/>
              <a:t>stiprināsim mūsu atbalsta komandu personālu, tādējādi uzlabojot visu atbalsta sistēmu izglītības iestādēs.</a:t>
            </a:r>
          </a:p>
          <a:p>
            <a:r>
              <a:rPr lang="lv-LV" noProof="0" dirty="0"/>
              <a:t>Kopīgi izstrādāta un pārbaudīta </a:t>
            </a:r>
            <a:r>
              <a:rPr lang="lv-LV" b="1" noProof="0" dirty="0"/>
              <a:t>metodika</a:t>
            </a:r>
            <a:r>
              <a:rPr lang="lv-LV" noProof="0" dirty="0"/>
              <a:t> uzlabos atbalsta sistēmu. Rezultāti būs kompleksi – veidosies darbībā, kas ietver gan zināšanas iekļaujošās izglītības jautājumos, gan prasmes risināt dažādas dzīves situācijas.</a:t>
            </a:r>
          </a:p>
        </p:txBody>
      </p:sp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6585917-9ECD-349E-EB18-B881B5C5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39" y="1806831"/>
            <a:ext cx="5651581" cy="42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D195-33EA-D474-3D68-B0AB1471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704320" cy="1001559"/>
          </a:xfrm>
          <a:solidFill>
            <a:srgbClr val="D79439"/>
          </a:solidFill>
        </p:spPr>
        <p:txBody>
          <a:bodyPr/>
          <a:lstStyle/>
          <a:p>
            <a:pPr marL="806450"/>
            <a:r>
              <a:rPr lang="lv-LV" b="1" noProof="0" dirty="0"/>
              <a:t>Sagaidāmie rezultāti</a:t>
            </a:r>
            <a:endParaRPr lang="en-GB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9CBA-AFBD-DBEA-ECBC-36728104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5" y="1582994"/>
            <a:ext cx="5353665" cy="4909881"/>
          </a:xfrm>
        </p:spPr>
        <p:txBody>
          <a:bodyPr>
            <a:normAutofit/>
          </a:bodyPr>
          <a:lstStyle/>
          <a:p>
            <a:r>
              <a:rPr lang="lv-LV" noProof="0" dirty="0"/>
              <a:t>Tiks uzlabota kvalitatīvu iekļaujošās izglītības </a:t>
            </a:r>
            <a:r>
              <a:rPr lang="lv-LV" b="1" noProof="0" dirty="0"/>
              <a:t>pakalpojumu pieejamība </a:t>
            </a:r>
            <a:r>
              <a:rPr lang="lv-LV" noProof="0" dirty="0"/>
              <a:t>un izstrādāta uzlabota </a:t>
            </a:r>
            <a:r>
              <a:rPr lang="lv-LV" noProof="0" dirty="0" err="1"/>
              <a:t>daudzlīmeņu</a:t>
            </a:r>
            <a:r>
              <a:rPr lang="lv-LV" noProof="0" dirty="0"/>
              <a:t> </a:t>
            </a:r>
            <a:r>
              <a:rPr lang="lv-LV" b="1" noProof="0" dirty="0"/>
              <a:t>atbalsta sistēma </a:t>
            </a:r>
            <a:r>
              <a:rPr lang="lv-LV" noProof="0" dirty="0"/>
              <a:t>un </a:t>
            </a:r>
            <a:r>
              <a:rPr lang="lv-LV" b="1" noProof="0" dirty="0"/>
              <a:t>atbalsta komandas struktūra</a:t>
            </a:r>
            <a:r>
              <a:rPr lang="lv-LV" noProof="0" dirty="0"/>
              <a:t>.</a:t>
            </a:r>
          </a:p>
          <a:p>
            <a:r>
              <a:rPr lang="lv-LV" b="1" noProof="0" dirty="0"/>
              <a:t>Digitālās vadlīnijas </a:t>
            </a:r>
            <a:r>
              <a:rPr lang="lv-LV" noProof="0" dirty="0"/>
              <a:t>tiks izstrādātas praktiskiem risinājumiem, kas ļaus uzlabot ikdienas izglītības pakalpojumus partnervalstīs, tostarp elastīgas pieejas, kuras var pielāgot un pielāgot individuālajām vajadzībām.</a:t>
            </a:r>
            <a:endParaRPr lang="en-GB" noProof="0" dirty="0"/>
          </a:p>
        </p:txBody>
      </p:sp>
      <p:pic>
        <p:nvPicPr>
          <p:cNvPr id="11" name="Picture 10" descr="A group of women sitting in a circle&#10;&#10;Description automatically generated">
            <a:extLst>
              <a:ext uri="{FF2B5EF4-FFF2-40B4-BE49-F238E27FC236}">
                <a16:creationId xmlns:a16="http://schemas.microsoft.com/office/drawing/2014/main" id="{DA138464-50E5-A780-3497-951418B0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8160"/>
            <a:ext cx="560832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D195-33EA-D474-3D68-B0AB1471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001559"/>
          </a:xfrm>
          <a:solidFill>
            <a:srgbClr val="D79439"/>
          </a:solidFill>
        </p:spPr>
        <p:txBody>
          <a:bodyPr/>
          <a:lstStyle/>
          <a:p>
            <a:pPr marL="806450"/>
            <a:r>
              <a:rPr lang="lv-LV" b="1" noProof="0" dirty="0"/>
              <a:t>Pārrobežu sadarbība</a:t>
            </a:r>
            <a:endParaRPr lang="en-GB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9CBA-AFBD-DBEA-ECBC-36728104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15" y="2479040"/>
            <a:ext cx="5506065" cy="4013835"/>
          </a:xfrm>
        </p:spPr>
        <p:txBody>
          <a:bodyPr>
            <a:normAutofit/>
          </a:bodyPr>
          <a:lstStyle/>
          <a:p>
            <a:r>
              <a:rPr lang="lv-LV" sz="3600" noProof="0" dirty="0"/>
              <a:t>Latvija - Izglītības pārvalde</a:t>
            </a:r>
          </a:p>
          <a:p>
            <a:r>
              <a:rPr lang="lv-LV" sz="3600" dirty="0"/>
              <a:t>Igaunija - Skola</a:t>
            </a:r>
          </a:p>
          <a:p>
            <a:r>
              <a:rPr lang="lv-LV" sz="3600" noProof="0" dirty="0"/>
              <a:t>Somija - Universitāte </a:t>
            </a:r>
            <a:endParaRPr lang="en-GB" sz="3600" noProof="0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9D308AC-54D1-51CB-FA2E-F37290114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229" r="3885" b="-229"/>
          <a:stretch/>
        </p:blipFill>
        <p:spPr>
          <a:xfrm>
            <a:off x="5994400" y="1920240"/>
            <a:ext cx="5359400" cy="4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D195-33EA-D474-3D68-B0AB1471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001559"/>
          </a:xfrm>
          <a:solidFill>
            <a:srgbClr val="D79439"/>
          </a:solidFill>
        </p:spPr>
        <p:txBody>
          <a:bodyPr/>
          <a:lstStyle/>
          <a:p>
            <a:pPr marL="806450"/>
            <a:r>
              <a:rPr lang="lv-LV" b="1" dirty="0"/>
              <a:t>M</a:t>
            </a:r>
            <a:r>
              <a:rPr lang="pt-BR" b="1" noProof="0" dirty="0"/>
              <a:t>azā projekta priekšrocības</a:t>
            </a:r>
            <a:endParaRPr lang="en-GB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9CBA-AFBD-DBEA-ECBC-36728104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15" y="2479040"/>
            <a:ext cx="5506065" cy="4013835"/>
          </a:xfrm>
        </p:spPr>
        <p:txBody>
          <a:bodyPr>
            <a:normAutofit/>
          </a:bodyPr>
          <a:lstStyle/>
          <a:p>
            <a:r>
              <a:rPr lang="lv-LV" sz="3600" noProof="0" dirty="0"/>
              <a:t>1. kārta pieteikumam</a:t>
            </a:r>
          </a:p>
          <a:p>
            <a:r>
              <a:rPr lang="lv-LV" sz="3600" dirty="0"/>
              <a:t>3 periodi īstenošanai </a:t>
            </a:r>
          </a:p>
          <a:p>
            <a:r>
              <a:rPr lang="lv-LV" sz="3600" noProof="0" dirty="0"/>
              <a:t>Vienas vienības iz</a:t>
            </a:r>
            <a:r>
              <a:rPr lang="lv-LV" sz="3600" dirty="0"/>
              <a:t>maksas</a:t>
            </a:r>
            <a:endParaRPr lang="lv-LV" sz="3600" noProof="0" dirty="0"/>
          </a:p>
          <a:p>
            <a:endParaRPr lang="en-GB" sz="3600" noProof="0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9D308AC-54D1-51CB-FA2E-F37290114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229" r="3885" b="-229"/>
          <a:stretch/>
        </p:blipFill>
        <p:spPr>
          <a:xfrm>
            <a:off x="5994400" y="1920240"/>
            <a:ext cx="5359400" cy="4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 Theme</vt:lpstr>
      <vt:lpstr>…… Rast praktiskus risinājumus un izstrādāt metodes iekļaujošās izglītības pakalpojumu sniegšanas kvalitātes uzlabošanai ……</vt:lpstr>
      <vt:lpstr>Kā radās projekta ideja?</vt:lpstr>
      <vt:lpstr>Projekta partneri</vt:lpstr>
      <vt:lpstr>PowerPoint Presentation</vt:lpstr>
      <vt:lpstr>Par projektu</vt:lpstr>
      <vt:lpstr>Sagaidāmie rezultāti</vt:lpstr>
      <vt:lpstr>Sagaidāmie rezultāti</vt:lpstr>
      <vt:lpstr>Pārrobežu sadarbība</vt:lpstr>
      <vt:lpstr>Mazā projekta priekšrocības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…… Improving the role and approaches of the Support system and improving its availability in educational institutions ……</dc:title>
  <dc:creator>Kristians Jacevics</dc:creator>
  <cp:lastModifiedBy>Kristians Jacevics</cp:lastModifiedBy>
  <cp:revision>2</cp:revision>
  <dcterms:created xsi:type="dcterms:W3CDTF">2023-04-26T18:47:30Z</dcterms:created>
  <dcterms:modified xsi:type="dcterms:W3CDTF">2023-09-05T13:05:43Z</dcterms:modified>
</cp:coreProperties>
</file>